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66" r:id="rId4"/>
    <p:sldId id="267" r:id="rId5"/>
    <p:sldId id="258" r:id="rId6"/>
    <p:sldId id="262" r:id="rId7"/>
    <p:sldId id="263" r:id="rId8"/>
    <p:sldId id="268" r:id="rId9"/>
    <p:sldId id="26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26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6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0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8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46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1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7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2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3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3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2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1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XIoYZa_Uzw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TTq8nWwvTD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wn8l28cF0M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hyperlink" Target="https://www.youtube.com/watch?v=XhqD7DE1J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1500"/>
            <a:ext cx="11430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79806"/>
            <a:ext cx="11430000" cy="116178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>
                <a:latin typeface="Bahnschrift SemiLight" panose="020B0502040204020203" pitchFamily="34" charset="0"/>
              </a:rPr>
              <a:t>Representation </a:t>
            </a:r>
            <a:r>
              <a:rPr lang="en-US" sz="1600" dirty="0" smtClean="0">
                <a:latin typeface="Bahnschrift SemiLight" panose="020B0502040204020203" pitchFamily="34" charset="0"/>
              </a:rPr>
              <a:t>By </a:t>
            </a:r>
            <a:r>
              <a:rPr lang="en-US" sz="1600" smtClean="0">
                <a:latin typeface="Bahnschrift SemiLight" panose="020B0502040204020203" pitchFamily="34" charset="0"/>
              </a:rPr>
              <a:t>Rachel Steinberg, 3LPlace</a:t>
            </a:r>
            <a:endParaRPr lang="en-US" dirty="0">
              <a:latin typeface="Bahnschrift Semi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crazy rich asi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6450227"/>
            <a:ext cx="367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Image: https</a:t>
            </a:r>
            <a:r>
              <a:rPr lang="en-US" sz="800" dirty="0"/>
              <a:t>://www.idea.int/news-media/events/representation-age-populism-ideas-global-action</a:t>
            </a:r>
          </a:p>
        </p:txBody>
      </p:sp>
    </p:spTree>
    <p:extLst>
      <p:ext uri="{BB962C8B-B14F-4D97-AF65-F5344CB8AC3E}">
        <p14:creationId xmlns:p14="http://schemas.microsoft.com/office/powerpoint/2010/main" val="42000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19" y="347596"/>
            <a:ext cx="10781683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we see people like us, doing things that we want to do, we know that we can do them too.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98" y="3137248"/>
            <a:ext cx="2364588" cy="2977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/>
          <a:stretch/>
        </p:blipFill>
        <p:spPr>
          <a:xfrm>
            <a:off x="1765777" y="1798353"/>
            <a:ext cx="2361709" cy="1384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24" y="2627886"/>
            <a:ext cx="2545492" cy="1998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16" y="2627886"/>
            <a:ext cx="2667476" cy="1998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4724" y="5012955"/>
            <a:ext cx="53963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Melissa Reilly and John Anton who work at the Massachusetts State House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639" y="6427005"/>
            <a:ext cx="303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6"/>
              </a:rPr>
              <a:t>Brewability</a:t>
            </a:r>
            <a:r>
              <a:rPr lang="en-US" dirty="0" smtClean="0">
                <a:hlinkClick r:id="rId6"/>
              </a:rPr>
              <a:t> Video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5978" y="6427005"/>
            <a:ext cx="273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7"/>
              </a:rPr>
              <a:t>Brewability</a:t>
            </a:r>
            <a:r>
              <a:rPr lang="en-US" dirty="0" smtClean="0">
                <a:hlinkClick r:id="rId7"/>
              </a:rPr>
              <a:t> Video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3536" y="6006865"/>
            <a:ext cx="25537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Images: </a:t>
            </a:r>
            <a:r>
              <a:rPr lang="en-US" sz="800" dirty="0"/>
              <a:t>https://www.brewabilitylab.com/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7410" y="4597457"/>
            <a:ext cx="17711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Image: https://www.metrowestdailynews.com/article/20140222/NEWS/140228579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20216" y="4625917"/>
            <a:ext cx="26674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Image: https://www.youtube.com/watch?v=PXIoYZa_Uzw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95422" y="6410823"/>
            <a:ext cx="239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John Anton Video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4758" y="6410823"/>
            <a:ext cx="221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Melissa Reilly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6287"/>
            <a:ext cx="9601200" cy="1485900"/>
          </a:xfrm>
        </p:spPr>
        <p:txBody>
          <a:bodyPr/>
          <a:lstStyle/>
          <a:p>
            <a:r>
              <a:rPr lang="en-US" dirty="0" smtClean="0"/>
              <a:t>Representation: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99237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“speaking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or acting on behalf of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someone”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9" b="21333"/>
          <a:stretch/>
        </p:blipFill>
        <p:spPr>
          <a:xfrm>
            <a:off x="2463113" y="2767494"/>
            <a:ext cx="4732638" cy="1614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48" y="2257166"/>
            <a:ext cx="2293784" cy="26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7" y="2237397"/>
            <a:ext cx="10058400" cy="329513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ahnschrift" panose="020B0502040204020203" pitchFamily="34" charset="0"/>
              </a:rPr>
              <a:t>If a person has…</a:t>
            </a:r>
            <a:br>
              <a:rPr lang="en-US" sz="4000" dirty="0" smtClean="0">
                <a:latin typeface="Bahnschrift" panose="020B0502040204020203" pitchFamily="34" charset="0"/>
              </a:rPr>
            </a:br>
            <a:r>
              <a:rPr lang="en-US" sz="4000" dirty="0">
                <a:latin typeface="Bahnschrift" panose="020B0502040204020203" pitchFamily="34" charset="0"/>
              </a:rPr>
              <a:t/>
            </a:r>
            <a:br>
              <a:rPr lang="en-US" sz="4000" dirty="0">
                <a:latin typeface="Bahnschrift" panose="020B0502040204020203" pitchFamily="34" charset="0"/>
              </a:rPr>
            </a:br>
            <a:r>
              <a:rPr lang="en-US" sz="4000" dirty="0" smtClean="0">
                <a:latin typeface="Bahnschrift" panose="020B0502040204020203" pitchFamily="34" charset="0"/>
              </a:rPr>
              <a:t/>
            </a:r>
            <a:br>
              <a:rPr lang="en-US" sz="4000" dirty="0" smtClean="0">
                <a:latin typeface="Bahnschrift" panose="020B0502040204020203" pitchFamily="34" charset="0"/>
              </a:rPr>
            </a:br>
            <a:r>
              <a:rPr lang="en-US" sz="4000" dirty="0" smtClean="0">
                <a:latin typeface="Bahnschrift" panose="020B0502040204020203" pitchFamily="34" charset="0"/>
              </a:rPr>
              <a:t/>
            </a:r>
            <a:br>
              <a:rPr lang="en-US" sz="4000" dirty="0" smtClean="0">
                <a:latin typeface="Bahnschrift" panose="020B0502040204020203" pitchFamily="34" charset="0"/>
              </a:rPr>
            </a:br>
            <a:r>
              <a:rPr lang="en-US" sz="4000" dirty="0" smtClean="0">
                <a:latin typeface="Bahnschrift" panose="020B0502040204020203" pitchFamily="34" charset="0"/>
              </a:rPr>
              <a:t/>
            </a:r>
            <a:br>
              <a:rPr lang="en-US" sz="4000" dirty="0" smtClean="0">
                <a:latin typeface="Bahnschrift" panose="020B0502040204020203" pitchFamily="34" charset="0"/>
              </a:rPr>
            </a:br>
            <a:r>
              <a:rPr lang="en-US" sz="4000" dirty="0">
                <a:latin typeface="Bahnschrift" panose="020B0502040204020203" pitchFamily="34" charset="0"/>
              </a:rPr>
              <a:t/>
            </a:r>
            <a:br>
              <a:rPr lang="en-US" sz="4000" dirty="0">
                <a:latin typeface="Bahnschrift" panose="020B0502040204020203" pitchFamily="34" charset="0"/>
              </a:rPr>
            </a:br>
            <a:r>
              <a:rPr lang="en-US" sz="4000" dirty="0" smtClean="0">
                <a:latin typeface="Bahnschrift" panose="020B0502040204020203" pitchFamily="34" charset="0"/>
              </a:rPr>
              <a:t/>
            </a:r>
            <a:br>
              <a:rPr lang="en-US" sz="4000" dirty="0" smtClean="0">
                <a:latin typeface="Bahnschrift" panose="020B0502040204020203" pitchFamily="34" charset="0"/>
              </a:rPr>
            </a:br>
            <a:r>
              <a:rPr lang="en-US" sz="4000" dirty="0" smtClean="0">
                <a:latin typeface="Bahnschrift" panose="020B0502040204020203" pitchFamily="34" charset="0"/>
              </a:rPr>
              <a:t>…you might feel represented because you share something in common with that person.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707" y="2047926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the same hair color as you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the same height as you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t</a:t>
            </a:r>
            <a:r>
              <a:rPr lang="en-US" dirty="0" smtClean="0"/>
              <a:t>he same interests as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76" y="2463936"/>
            <a:ext cx="1369098" cy="1388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18" y="3157974"/>
            <a:ext cx="1662628" cy="129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87" y="1846991"/>
            <a:ext cx="1672359" cy="10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0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129" y="1767016"/>
            <a:ext cx="10037805" cy="14859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There other important forms of representation: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8979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01" y="2923402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Do you see anyone who shares your race or ethnicity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…On the street?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…In your program?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…In the media?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…At work?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216" y="827902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Racial/Ethnic Representation: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68" y="2618602"/>
            <a:ext cx="2222471" cy="2222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02" y="2083018"/>
            <a:ext cx="2949499" cy="3528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99" y="2640592"/>
            <a:ext cx="1496106" cy="2216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0299" y="4857549"/>
            <a:ext cx="14961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Image: https</a:t>
            </a:r>
            <a:r>
              <a:rPr lang="en-US" sz="700" dirty="0"/>
              <a:t>://en.wikipedia.org/wiki/Crazy_Rich_Asians_(film)</a:t>
            </a:r>
          </a:p>
        </p:txBody>
      </p:sp>
    </p:spTree>
    <p:extLst>
      <p:ext uri="{BB962C8B-B14F-4D97-AF65-F5344CB8AC3E}">
        <p14:creationId xmlns:p14="http://schemas.microsoft.com/office/powerpoint/2010/main" val="106931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59" y="288607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Do you see someone who has the same gender identity as you…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…On the street?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…At your program?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…In the media?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…At work?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96683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Gender Identity Representation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01" y="1476725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8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04631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Neurodiversity Representation: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85" y="2514109"/>
            <a:ext cx="3259690" cy="2010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85" y="2495331"/>
            <a:ext cx="2689898" cy="2292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2107" y="1901216"/>
            <a:ext cx="10635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you see someone with autism, developmental disabilities, movement disorders, etc….</a:t>
            </a:r>
          </a:p>
          <a:p>
            <a:endParaRPr lang="en-US" sz="2000" dirty="0" smtClean="0"/>
          </a:p>
          <a:p>
            <a:r>
              <a:rPr lang="en-US" sz="2000" dirty="0" smtClean="0"/>
              <a:t>…on the street?</a:t>
            </a:r>
          </a:p>
          <a:p>
            <a:endParaRPr lang="en-US" sz="2000" dirty="0" smtClean="0"/>
          </a:p>
          <a:p>
            <a:r>
              <a:rPr lang="en-US" sz="2000" dirty="0" smtClean="0"/>
              <a:t>…In your program?</a:t>
            </a:r>
          </a:p>
          <a:p>
            <a:endParaRPr lang="en-US" sz="2000" dirty="0" smtClean="0"/>
          </a:p>
          <a:p>
            <a:r>
              <a:rPr lang="en-US" sz="2000" dirty="0" smtClean="0"/>
              <a:t>…In the media?</a:t>
            </a:r>
          </a:p>
          <a:p>
            <a:endParaRPr lang="en-US" sz="2000" dirty="0" smtClean="0"/>
          </a:p>
          <a:p>
            <a:r>
              <a:rPr lang="en-US" sz="2000" dirty="0" smtClean="0"/>
              <a:t>…At work?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434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So…why is representation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re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15" y="1858061"/>
            <a:ext cx="6096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2415" y="5563286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Image: https</a:t>
            </a:r>
            <a:r>
              <a:rPr lang="en-US" sz="800" dirty="0"/>
              <a:t>://rhulth.wordpress.com/2018/03/13/representation-matters/</a:t>
            </a:r>
          </a:p>
        </p:txBody>
      </p:sp>
    </p:spTree>
    <p:extLst>
      <p:ext uri="{BB962C8B-B14F-4D97-AF65-F5344CB8AC3E}">
        <p14:creationId xmlns:p14="http://schemas.microsoft.com/office/powerpoint/2010/main" val="5961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854" y="6219394"/>
            <a:ext cx="10058400" cy="1450757"/>
          </a:xfrm>
        </p:spPr>
        <p:txBody>
          <a:bodyPr>
            <a:noAutofit/>
          </a:bodyPr>
          <a:lstStyle/>
          <a:p>
            <a:r>
              <a:rPr lang="en-US" sz="4000" dirty="0" smtClean="0"/>
              <a:t>When there is more representation, the world becomes a more equal place.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Light" panose="020B0502040204020203" pitchFamily="34" charset="0"/>
              </a:rPr>
              <a:t>This is important in the Work and Career Module because it is powerful to know that we are not alone. Our struggles and triumphs are shared.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20" y="1886306"/>
            <a:ext cx="3110282" cy="2271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36" t="1820" r="2108" b="1714"/>
          <a:stretch/>
        </p:blipFill>
        <p:spPr>
          <a:xfrm>
            <a:off x="5882578" y="1886306"/>
            <a:ext cx="2676525" cy="2274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2402" y="4157860"/>
            <a:ext cx="2676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Image: http</a:t>
            </a:r>
            <a:r>
              <a:rPr lang="en-US" sz="800" dirty="0"/>
              <a:t>://wineinmom.com/2015/01/were-in-this-together/</a:t>
            </a:r>
          </a:p>
        </p:txBody>
      </p:sp>
    </p:spTree>
    <p:extLst>
      <p:ext uri="{BB962C8B-B14F-4D97-AF65-F5344CB8AC3E}">
        <p14:creationId xmlns:p14="http://schemas.microsoft.com/office/powerpoint/2010/main" val="27394678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463</TotalTime>
  <Words>211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Bahnschrift</vt:lpstr>
      <vt:lpstr>Bahnschrift SemiLight</vt:lpstr>
      <vt:lpstr>Calibri</vt:lpstr>
      <vt:lpstr>Calibri Light</vt:lpstr>
      <vt:lpstr>Retrospect</vt:lpstr>
      <vt:lpstr>Representation By Rachel Steinberg, 3LPlace</vt:lpstr>
      <vt:lpstr>Representation:</vt:lpstr>
      <vt:lpstr>If a person has…       …you might feel represented because you share something in common with that person.</vt:lpstr>
      <vt:lpstr>There other important forms of representation:</vt:lpstr>
      <vt:lpstr> Do you see anyone who shares your race or ethnicity   …On the street?   …In your program?  …In the media?   …At work?</vt:lpstr>
      <vt:lpstr>Do you see someone who has the same gender identity as you…  …On the street?  …At your program?  …In the media?  …At work?</vt:lpstr>
      <vt:lpstr>PowerPoint Presentation</vt:lpstr>
      <vt:lpstr>So…why is representation important?</vt:lpstr>
      <vt:lpstr>When there is more representation, the world becomes a more equal place.       This is important in the Work and Career Module because it is powerful to know that we are not alone. Our struggles and triumphs are shared.   </vt:lpstr>
      <vt:lpstr>When we see people like us, doing things that we want to do, we know that we can do them too.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2018-11-02T13:34:59Z</dcterms:created>
  <dcterms:modified xsi:type="dcterms:W3CDTF">2019-02-06T18:17:40Z</dcterms:modified>
</cp:coreProperties>
</file>