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49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5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7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72F2B8-C441-4201-B585-B26917E2DE0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C0C3E9-A30C-444E-8E3A-AC8B44C1E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vDWWy4CMh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02707">
            <a:off x="347574" y="1735608"/>
            <a:ext cx="10118014" cy="1171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Dr. Martin Luther King Jr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00781">
            <a:off x="297653" y="2951254"/>
            <a:ext cx="10753736" cy="550333"/>
          </a:xfrm>
        </p:spPr>
        <p:txBody>
          <a:bodyPr/>
          <a:lstStyle/>
          <a:p>
            <a:pPr algn="l"/>
            <a:r>
              <a:rPr lang="en-US" dirty="0" smtClean="0"/>
              <a:t>Let’s create and honor his dream. Let’s Create and Honor our Dreams.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83" y="4936027"/>
            <a:ext cx="881796" cy="780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7649" y="5622880"/>
            <a:ext cx="441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by Meghan Montgomery 1/2019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81151" y="20358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95551" y="325172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/>
              <a:t>Dr. Martin Luther King Jr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2" name="Picture 4" descr="Image result for martin luther king died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93" y="1598726"/>
            <a:ext cx="3875019" cy="16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1950" y="4150302"/>
            <a:ext cx="11296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Was shot in 1968 and died one day afterwards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 much of America and the world felt both heartbroken and angry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led to more protests, even riots, in 100+ US cities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FILE - The Rev. Martin Luther King Jr. stands with other civil rights leaders on the balcony of the Lorraine Motel in Memphis, Tenn., a day before he was assassinated at approximately the same place, April 3, 1968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7" y="1015476"/>
            <a:ext cx="4765674" cy="26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1" y="62865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Martin Luther King Jr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 descr="FILE - A mule cart carries Martin Luther King Jr.'s mahogany casket through the streets of Atlanta, April 10, 1968, en route to funeral services at Morehouse College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72" y="996950"/>
            <a:ext cx="4936906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500" y="4308475"/>
            <a:ext cx="1123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carried in his casket to his funeral by a mule cart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100,000+ people lined the streets of Atlanta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Lyndon B. Johnson calls a National Day of Mourning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1" y="65951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Martin Luther King Jr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150" y="3756025"/>
            <a:ext cx="1123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“Challenged the interracial wrongs of his country without a gun, and he had the faith to believe that he would win the battle for social justice.”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–King’s dear friend, Benjamin Mays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Image result for MLK and benjamin m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429755"/>
            <a:ext cx="3162300" cy="19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MLK and 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" y="1429755"/>
            <a:ext cx="3390900" cy="1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MLK and 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29755"/>
            <a:ext cx="2565400" cy="18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256945"/>
            <a:ext cx="11029949" cy="1704415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Martin Luther King Jr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martin luther king jr. hand and piece ar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66" y="906462"/>
            <a:ext cx="498261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7466" y="4580448"/>
            <a:ext cx="1122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Was born on January 15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1929 in Atlanta, Georgia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january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81610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667" y="553099"/>
            <a:ext cx="9806333" cy="1209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Dr. Martin </a:t>
            </a:r>
            <a:r>
              <a:rPr lang="en-US" dirty="0"/>
              <a:t>Luther King </a:t>
            </a:r>
            <a:r>
              <a:rPr lang="en-US" dirty="0" smtClean="0"/>
              <a:t>Jr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 descr="Image result for mlk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0" y="937651"/>
            <a:ext cx="4366249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4118" y="4683219"/>
            <a:ext cx="1013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Fought peacefully for Civil Rights in the 1950’s and 1960’s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36" y="1591700"/>
            <a:ext cx="26574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74541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civil Rights?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3034946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civil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rights: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basic right to be free from unequal treatment based on certain protected characteristics (race, gender, disability, etc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Image result for what are civil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871015"/>
            <a:ext cx="4953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4118" y="4683219"/>
            <a:ext cx="10130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Believed 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people should be judged by the quality of their character and not the color of their skin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6618" y="53663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Martin Luther King Jr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1918426" y="4544133"/>
            <a:ext cx="1683395" cy="4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Dr. Martin Luther King Jr 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en-US" dirty="0"/>
          </a:p>
        </p:txBody>
      </p:sp>
      <p:pic>
        <p:nvPicPr>
          <p:cNvPr id="9" name="Picture 2" descr="Image result for character vs 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18" y="1029207"/>
            <a:ext cx="5775325" cy="34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kin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9" y="2725544"/>
            <a:ext cx="2289175" cy="1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harac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82" y="1072399"/>
            <a:ext cx="2049907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95300"/>
            <a:ext cx="9025283" cy="1342465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Martin Luther </a:t>
            </a:r>
            <a:r>
              <a:rPr lang="en-US" dirty="0" smtClean="0"/>
              <a:t>King Jr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Image result for i have a drea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97" y="1166532"/>
            <a:ext cx="5137504" cy="28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6250" y="4325035"/>
            <a:ext cx="11296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a famous march on Washington (DC)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this march, he gave his famous “I have a dream” speech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 250,000 people attended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1" y="342900"/>
            <a:ext cx="10396882" cy="1151965"/>
          </a:xfrm>
        </p:spPr>
        <p:txBody>
          <a:bodyPr/>
          <a:lstStyle/>
          <a:p>
            <a:r>
              <a:rPr lang="en-US" dirty="0" smtClean="0"/>
              <a:t>“I have a dream…That one Day…”</a:t>
            </a:r>
            <a:endParaRPr lang="en-US" dirty="0"/>
          </a:p>
        </p:txBody>
      </p:sp>
      <p:pic>
        <p:nvPicPr>
          <p:cNvPr id="10" name="3vDWWy4CMhE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6573" y="183227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1" y="6477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Martin Luther King Jr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90650" y="3758846"/>
            <a:ext cx="10394707" cy="331118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0650" y="4460333"/>
            <a:ext cx="11296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Changed history forever with this speech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One year later, in 1964, the Civil Rights Act was passed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civil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3" y="1032999"/>
            <a:ext cx="5581650" cy="31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washingtonpost.com/resizer/wsv2JivQdLST5bmfFoonwgmCE9A=/1484x0/arc-anglerfish-washpost-prod-washpost.s3.amazonaws.com/public/H6WA4TWMCE7BLCJIQXM775PAH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11" y="1033000"/>
            <a:ext cx="4719254" cy="31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851" y="6477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Dr. Martin Luther King Jr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Image result for civil right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1" y="1146250"/>
            <a:ext cx="2419349" cy="19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ivil r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92" y="1020671"/>
            <a:ext cx="3851912" cy="21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250" y="3355669"/>
            <a:ext cx="11239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Led a famous march from Selma-to-Montgomery, Alabama for voting rights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march lasted 14 days and was 57 miles in length and there were at least 600 people marching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part of a series of Civil Rights protests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Image result for map to montgomery from sel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90" y="1315386"/>
            <a:ext cx="4191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366</TotalTime>
  <Words>353</Words>
  <Application>Microsoft Office PowerPoint</Application>
  <PresentationFormat>Widescreen</PresentationFormat>
  <Paragraphs>36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Dr. Martin Luther King Jr</vt:lpstr>
      <vt:lpstr>Dr. Martin Luther King Jr    </vt:lpstr>
      <vt:lpstr>Dr. Martin Luther King Jr    </vt:lpstr>
      <vt:lpstr>What are civil Rights?    </vt:lpstr>
      <vt:lpstr>Dr. Martin Luther King Jr    </vt:lpstr>
      <vt:lpstr>Dr. Martin Luther King Jr    </vt:lpstr>
      <vt:lpstr>“I have a dream…That one Day…”</vt:lpstr>
      <vt:lpstr>Dr. Martin Luther King Jr    </vt:lpstr>
      <vt:lpstr>Dr. Martin Luther King Jr    </vt:lpstr>
      <vt:lpstr>   </vt:lpstr>
      <vt:lpstr>Dr. Martin Luther King Jr    </vt:lpstr>
      <vt:lpstr>Dr. Martin Luther King Jr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Luther King Jr</dc:title>
  <dc:creator>Meg</dc:creator>
  <cp:lastModifiedBy>Meg</cp:lastModifiedBy>
  <cp:revision>12</cp:revision>
  <dcterms:created xsi:type="dcterms:W3CDTF">2019-01-25T14:05:40Z</dcterms:created>
  <dcterms:modified xsi:type="dcterms:W3CDTF">2019-01-25T20:11:45Z</dcterms:modified>
</cp:coreProperties>
</file>